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60" r:id="rId2"/>
    <p:sldId id="256" r:id="rId3"/>
    <p:sldId id="289" r:id="rId4"/>
    <p:sldId id="259" r:id="rId5"/>
    <p:sldId id="264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76" r:id="rId19"/>
  </p:sldIdLst>
  <p:sldSz cx="8959850" cy="50403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10">
          <p15:clr>
            <a:srgbClr val="A4A3A4"/>
          </p15:clr>
        </p15:guide>
        <p15:guide id="2" pos="4858">
          <p15:clr>
            <a:srgbClr val="A4A3A4"/>
          </p15:clr>
        </p15:guide>
        <p15:guide id="3" orient="horz" pos="1589">
          <p15:clr>
            <a:srgbClr val="A4A3A4"/>
          </p15:clr>
        </p15:guide>
        <p15:guide id="4" pos="28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FFEBE6-90F8-4D44-96D0-5008739B0CD1}">
  <a:tblStyle styleId="{0DFFEBE6-90F8-4D44-96D0-5008739B0C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2" y="283"/>
      </p:cViewPr>
      <p:guideLst>
        <p:guide orient="horz" pos="3710"/>
        <p:guide pos="4858"/>
        <p:guide orient="horz" pos="1589"/>
        <p:guide pos="28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501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287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61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279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4355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8043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5692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1339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691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623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7973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71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49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437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23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3303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457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660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3252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088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880909" y="-923170"/>
            <a:ext cx="3198032" cy="772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242160" y="1438082"/>
            <a:ext cx="4271432" cy="193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322226" y="-437886"/>
            <a:ext cx="4271432" cy="568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19981" y="824885"/>
            <a:ext cx="6719888" cy="175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9"/>
              <a:buFont typeface="Calibri"/>
              <a:buNone/>
              <a:defRPr sz="44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119981" y="2647331"/>
            <a:ext cx="6719888" cy="121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/>
            </a:lvl1pPr>
            <a:lvl2pPr lvl="1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/>
            </a:lvl2pPr>
            <a:lvl3pPr lvl="2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3pPr>
            <a:lvl4pPr lvl="3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4pPr>
            <a:lvl5pPr lvl="4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5pPr>
            <a:lvl6pPr lvl="5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6pPr>
            <a:lvl7pPr lvl="6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7pPr>
            <a:lvl8pPr lvl="7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8pPr>
            <a:lvl9pPr lvl="8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11323" y="1256579"/>
            <a:ext cx="7727871" cy="209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9"/>
              <a:buFont typeface="Calibri"/>
              <a:buNone/>
              <a:defRPr sz="44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11323" y="3373044"/>
            <a:ext cx="7727871" cy="110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rgbClr val="888888"/>
              </a:buClr>
              <a:buSzPts val="1764"/>
              <a:buNone/>
              <a:defRPr sz="1764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470"/>
              <a:buNone/>
              <a:defRPr sz="147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3807936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535924" y="1341750"/>
            <a:ext cx="3807936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17157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17157" y="1235577"/>
            <a:ext cx="3790436" cy="60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 b="1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157" y="1841114"/>
            <a:ext cx="3790436" cy="270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535924" y="1235577"/>
            <a:ext cx="3809103" cy="60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 b="1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535924" y="1841114"/>
            <a:ext cx="3809103" cy="270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2"/>
              <a:buFont typeface="Calibri"/>
              <a:buNone/>
              <a:defRPr sz="235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9103" y="725712"/>
            <a:ext cx="4535924" cy="35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7952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352"/>
              <a:buChar char="•"/>
              <a:defRPr sz="2352"/>
            </a:lvl1pPr>
            <a:lvl2pPr marL="914400" lvl="1" indent="-359283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2058"/>
              <a:buChar char="•"/>
              <a:defRPr sz="2058"/>
            </a:lvl2pPr>
            <a:lvl3pPr marL="1371600" lvl="2" indent="-340614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Char char="•"/>
              <a:defRPr sz="1764"/>
            </a:lvl3pPr>
            <a:lvl4pPr marL="1828800" lvl="3" indent="-321944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4pPr>
            <a:lvl5pPr marL="2286000" lvl="4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5pPr>
            <a:lvl6pPr marL="2743200" lvl="5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6pPr>
            <a:lvl7pPr marL="3200400" lvl="6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7pPr>
            <a:lvl8pPr marL="3657600" lvl="7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8pPr>
            <a:lvl9pPr marL="4114800" lvl="8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17157" y="1512094"/>
            <a:ext cx="2889785" cy="28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029"/>
              <a:buNone/>
              <a:defRPr sz="1029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882"/>
              <a:buNone/>
              <a:defRPr sz="882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2"/>
              <a:buFont typeface="Calibri"/>
              <a:buNone/>
              <a:defRPr sz="235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09103" y="725712"/>
            <a:ext cx="4535924" cy="35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352"/>
              <a:buFont typeface="Arial"/>
              <a:buNone/>
              <a:defRPr sz="23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2058"/>
              <a:buFont typeface="Arial"/>
              <a:buNone/>
              <a:defRPr sz="20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17157" y="1512094"/>
            <a:ext cx="2889785" cy="28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029"/>
              <a:buNone/>
              <a:defRPr sz="1029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882"/>
              <a:buNone/>
              <a:defRPr sz="882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34"/>
              <a:buFont typeface="Calibri"/>
              <a:buNone/>
              <a:defRPr sz="3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9283" algn="l" rtl="0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058"/>
              <a:buFont typeface="Arial"/>
              <a:buChar char="•"/>
              <a:defRPr sz="20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061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Char char="•"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194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13" name="bomb.wav"/>
          </p:stSnd>
        </p:sndAc>
      </p:transition>
    </mc:Choice>
    <mc:Fallback>
      <p:transition spd="slow">
        <p:fade/>
        <p:sndAc>
          <p:stSnd>
            <p:snd r:embed="rId13" name="bomb.wav"/>
          </p:stSnd>
        </p:sndAc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5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17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1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1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2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2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2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23.jp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5.jp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jp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3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14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 descr="Resultado de imagem para LÃ³gica de ProgramaÃ§Ã£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806" y="168427"/>
            <a:ext cx="8366235" cy="462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296806" y="168427"/>
            <a:ext cx="836623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pt-BR" sz="5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ÁLGEBRA DE </a:t>
            </a:r>
            <a:r>
              <a:rPr lang="pt-BR" sz="5400" b="1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CONJUNTOS</a:t>
            </a:r>
            <a:endParaRPr lang="pt-BR" sz="54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 descr="https://upload.wikimedia.org/wikipedia/commons/thumb/a/a0/Programming_language_textbooks.jpg/800px-Programming_language_textbooks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808" y="3757015"/>
            <a:ext cx="1374337" cy="104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04" y="168427"/>
            <a:ext cx="8366237" cy="4611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3" name="bomb.wav"/>
          </p:stSnd>
        </p:sndAc>
      </p:transition>
    </mc:Choice>
    <mc:Fallback>
      <p:transition spd="slow">
        <p:fade/>
        <p:sndAc>
          <p:stSnd>
            <p:snd r:embed="rId3" name="bomb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129" y="1052791"/>
            <a:ext cx="6124575" cy="3429000"/>
          </a:xfrm>
          <a:prstGeom prst="rect">
            <a:avLst/>
          </a:prstGeom>
        </p:spPr>
      </p:pic>
      <p:sp>
        <p:nvSpPr>
          <p:cNvPr id="6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4438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1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767" y="1164388"/>
            <a:ext cx="6591300" cy="3057525"/>
          </a:xfrm>
          <a:prstGeom prst="rect">
            <a:avLst/>
          </a:prstGeom>
        </p:spPr>
      </p:pic>
      <p:sp>
        <p:nvSpPr>
          <p:cNvPr id="6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554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8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817" y="948916"/>
            <a:ext cx="6553200" cy="3686175"/>
          </a:xfrm>
          <a:prstGeom prst="rect">
            <a:avLst/>
          </a:prstGeom>
        </p:spPr>
      </p:pic>
      <p:sp>
        <p:nvSpPr>
          <p:cNvPr id="7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9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254" y="1090891"/>
            <a:ext cx="6267450" cy="3352800"/>
          </a:xfrm>
          <a:prstGeom prst="rect">
            <a:avLst/>
          </a:prstGeom>
        </p:spPr>
      </p:pic>
      <p:sp>
        <p:nvSpPr>
          <p:cNvPr id="6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5498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7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917" y="1010829"/>
            <a:ext cx="6477000" cy="3562350"/>
          </a:xfrm>
          <a:prstGeom prst="rect">
            <a:avLst/>
          </a:prstGeom>
        </p:spPr>
      </p:pic>
      <p:sp>
        <p:nvSpPr>
          <p:cNvPr id="6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35450" y="22764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217" y="1081366"/>
            <a:ext cx="6248400" cy="3371850"/>
          </a:xfrm>
          <a:prstGeom prst="rect">
            <a:avLst/>
          </a:prstGeom>
        </p:spPr>
      </p:pic>
      <p:sp>
        <p:nvSpPr>
          <p:cNvPr id="6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4724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0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779" y="987017"/>
            <a:ext cx="6391275" cy="3609975"/>
          </a:xfrm>
          <a:prstGeom prst="rect">
            <a:avLst/>
          </a:prstGeom>
        </p:spPr>
      </p:pic>
      <p:sp>
        <p:nvSpPr>
          <p:cNvPr id="6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0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79" y="1132723"/>
            <a:ext cx="6467475" cy="3343275"/>
          </a:xfrm>
          <a:prstGeom prst="rect">
            <a:avLst/>
          </a:prstGeom>
        </p:spPr>
      </p:pic>
      <p:sp>
        <p:nvSpPr>
          <p:cNvPr id="6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6236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3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 descr="Imagem relacionad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807" y="194518"/>
            <a:ext cx="8366236" cy="46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/>
          <p:nvPr/>
        </p:nvSpPr>
        <p:spPr>
          <a:xfrm>
            <a:off x="1252152" y="1919414"/>
            <a:ext cx="12851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1206844" y="1750538"/>
            <a:ext cx="128510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/>
          </a:p>
        </p:txBody>
      </p:sp>
      <p:pic>
        <p:nvPicPr>
          <p:cNvPr id="343" name="Google Shape;34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807" y="194519"/>
            <a:ext cx="8373706" cy="4603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/>
          <p:nvPr/>
        </p:nvSpPr>
        <p:spPr>
          <a:xfrm>
            <a:off x="3088918" y="1940950"/>
            <a:ext cx="2597727" cy="156966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FIM</a:t>
            </a:r>
            <a:endParaRPr sz="9600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068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7500" y="228600"/>
            <a:ext cx="8369300" cy="45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7500" y="229861"/>
            <a:ext cx="8369300" cy="454455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4144510" y="3327399"/>
            <a:ext cx="4353314" cy="132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sz="54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203200" y="2806665"/>
            <a:ext cx="2661920" cy="194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ÁLGEBRA DE </a:t>
            </a:r>
            <a:r>
              <a:rPr lang="pt-BR" sz="37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CONJUNTOS</a:t>
            </a:r>
            <a:endParaRPr sz="37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818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 descr="Resultado de imagem para LÃ³gica de ProgramaÃ§Ã£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3290" y="242455"/>
            <a:ext cx="8309751" cy="45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 descr="https://upload.wikimedia.org/wikipedia/commons/thumb/a/a0/Programming_language_textbooks.jpg/800px-Programming_language_textbooks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8705" y="3757015"/>
            <a:ext cx="1374337" cy="104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333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1701"/>
          <a:stretch/>
        </p:blipFill>
        <p:spPr>
          <a:xfrm>
            <a:off x="401781" y="286038"/>
            <a:ext cx="5818379" cy="446823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Google Shape;92;p13"/>
          <p:cNvSpPr/>
          <p:nvPr/>
        </p:nvSpPr>
        <p:spPr>
          <a:xfrm>
            <a:off x="6130636" y="242453"/>
            <a:ext cx="2691939" cy="194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ÁLGEBRA DE </a:t>
            </a:r>
            <a:r>
              <a:rPr lang="pt-BR" sz="36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CONJUNTOS</a:t>
            </a:r>
            <a:endParaRPr sz="36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821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 descr="IIS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821" y="228600"/>
            <a:ext cx="8349916" cy="45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2830044" y="1420232"/>
            <a:ext cx="3573378" cy="200054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endParaRPr lang="pt-BR" sz="3600" b="1" dirty="0" smtClean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pt-BR" sz="3600" b="1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ÁLGEBRA </a:t>
            </a:r>
            <a:r>
              <a:rPr lang="pt-BR" sz="36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pt-BR" sz="3600" b="1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CONJUNTOS</a:t>
            </a:r>
            <a:endParaRPr lang="pt-BR" sz="36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650" y="-45783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18"/>
          <p:cNvSpPr/>
          <p:nvPr/>
        </p:nvSpPr>
        <p:spPr>
          <a:xfrm>
            <a:off x="409918" y="386270"/>
            <a:ext cx="2135574" cy="466346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067" y="1002334"/>
            <a:ext cx="6362700" cy="3505200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404" y="1008856"/>
            <a:ext cx="6296025" cy="3505200"/>
          </a:xfrm>
          <a:prstGeom prst="rect">
            <a:avLst/>
          </a:prstGeom>
        </p:spPr>
      </p:pic>
      <p:sp>
        <p:nvSpPr>
          <p:cNvPr id="6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91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254" y="991780"/>
            <a:ext cx="6515100" cy="3600450"/>
          </a:xfrm>
          <a:prstGeom prst="rect">
            <a:avLst/>
          </a:prstGeom>
        </p:spPr>
      </p:pic>
      <p:sp>
        <p:nvSpPr>
          <p:cNvPr id="6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5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304" y="1034642"/>
            <a:ext cx="6372225" cy="3514725"/>
          </a:xfrm>
          <a:prstGeom prst="rect">
            <a:avLst/>
          </a:prstGeom>
        </p:spPr>
      </p:pic>
      <p:sp>
        <p:nvSpPr>
          <p:cNvPr id="6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2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0"/>
            <a:ext cx="7908736" cy="3862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Álgebra de conjuntos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217" y="1048929"/>
            <a:ext cx="6248400" cy="3486150"/>
          </a:xfrm>
          <a:prstGeom prst="rect">
            <a:avLst/>
          </a:prstGeom>
        </p:spPr>
      </p:pic>
      <p:sp>
        <p:nvSpPr>
          <p:cNvPr id="6" name="Google Shape;145;p18"/>
          <p:cNvSpPr/>
          <p:nvPr/>
        </p:nvSpPr>
        <p:spPr>
          <a:xfrm>
            <a:off x="409918" y="428625"/>
            <a:ext cx="2135574" cy="423991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Introdução: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5359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8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99</Words>
  <Application>Microsoft Office PowerPoint</Application>
  <PresentationFormat>Personalizar</PresentationFormat>
  <Paragraphs>53</Paragraphs>
  <Slides>18</Slides>
  <Notes>18</Notes>
  <HiddenSlides>0</HiddenSlides>
  <MMClips>17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1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maryana(Mariana)</dc:creator>
  <cp:lastModifiedBy>germany</cp:lastModifiedBy>
  <cp:revision>26</cp:revision>
  <dcterms:modified xsi:type="dcterms:W3CDTF">2020-11-23T22:46:24Z</dcterms:modified>
</cp:coreProperties>
</file>